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76" r:id="rId6"/>
    <p:sldId id="266" r:id="rId7"/>
    <p:sldId id="277" r:id="rId8"/>
    <p:sldId id="278" r:id="rId9"/>
    <p:sldId id="275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990000"/>
    <a:srgbClr val="800000"/>
    <a:srgbClr val="00B7EF"/>
    <a:srgbClr val="E6DC04"/>
    <a:srgbClr val="FFF200"/>
    <a:srgbClr val="007F32"/>
    <a:srgbClr val="000066"/>
    <a:srgbClr val="8000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09/10/2020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3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microsoft.com/office/2007/relationships/hdphoto" Target="../media/hdphoto5.wdp"/><Relationship Id="rId11" Type="http://schemas.openxmlformats.org/officeDocument/2006/relationships/image" Target="../media/image16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11.emf"/><Relationship Id="rId9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microsoft.com/office/2007/relationships/hdphoto" Target="../media/hdphoto11.wdp"/><Relationship Id="rId7" Type="http://schemas.microsoft.com/office/2007/relationships/hdphoto" Target="../media/hdphoto13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microsoft.com/office/2007/relationships/hdphoto" Target="../media/hdphoto12.wdp"/><Relationship Id="rId4" Type="http://schemas.openxmlformats.org/officeDocument/2006/relationships/image" Target="../media/image32.png"/><Relationship Id="rId9" Type="http://schemas.microsoft.com/office/2007/relationships/hdphoto" Target="../media/hdphoto1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28BD6C52-2472-4E92-81A4-73A81D48B2AF}"/>
              </a:ext>
            </a:extLst>
          </p:cNvPr>
          <p:cNvGrpSpPr/>
          <p:nvPr/>
        </p:nvGrpSpPr>
        <p:grpSpPr>
          <a:xfrm>
            <a:off x="299102" y="3637374"/>
            <a:ext cx="3600000" cy="2969117"/>
            <a:chOff x="4296000" y="1719883"/>
            <a:chExt cx="3600000" cy="2969117"/>
          </a:xfrm>
        </p:grpSpPr>
        <p:sp>
          <p:nvSpPr>
            <p:cNvPr id="20" name="Rectángulo: esquinas superiores redondeadas 19">
              <a:extLst>
                <a:ext uri="{FF2B5EF4-FFF2-40B4-BE49-F238E27FC236}">
                  <a16:creationId xmlns:a16="http://schemas.microsoft.com/office/drawing/2014/main" id="{DF9DF688-4353-4D7A-A22E-14E9DDC317E6}"/>
                </a:ext>
              </a:extLst>
            </p:cNvPr>
            <p:cNvSpPr/>
            <p:nvPr/>
          </p:nvSpPr>
          <p:spPr>
            <a:xfrm flipV="1">
              <a:off x="4296000" y="2169000"/>
              <a:ext cx="3600000" cy="2520000"/>
            </a:xfrm>
            <a:prstGeom prst="round2SameRect">
              <a:avLst>
                <a:gd name="adj1" fmla="val 8040"/>
                <a:gd name="adj2" fmla="val 0"/>
              </a:avLst>
            </a:prstGeom>
            <a:solidFill>
              <a:schemeClr val="tx1">
                <a:alpha val="2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sp>
          <p:nvSpPr>
            <p:cNvPr id="21" name="Rectángulo: esquinas superiores redondeadas 20">
              <a:extLst>
                <a:ext uri="{FF2B5EF4-FFF2-40B4-BE49-F238E27FC236}">
                  <a16:creationId xmlns:a16="http://schemas.microsoft.com/office/drawing/2014/main" id="{0EA4CE3B-2500-4037-9893-D4201A396C7C}"/>
                </a:ext>
              </a:extLst>
            </p:cNvPr>
            <p:cNvSpPr/>
            <p:nvPr/>
          </p:nvSpPr>
          <p:spPr>
            <a:xfrm>
              <a:off x="4296000" y="1899883"/>
              <a:ext cx="3600000" cy="180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tx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2" name="Trapecio 21">
              <a:extLst>
                <a:ext uri="{FF2B5EF4-FFF2-40B4-BE49-F238E27FC236}">
                  <a16:creationId xmlns:a16="http://schemas.microsoft.com/office/drawing/2014/main" id="{EA6C84F4-2A94-49AA-8829-C8C377431229}"/>
                </a:ext>
              </a:extLst>
            </p:cNvPr>
            <p:cNvSpPr/>
            <p:nvPr/>
          </p:nvSpPr>
          <p:spPr>
            <a:xfrm>
              <a:off x="4467448" y="1719883"/>
              <a:ext cx="1440000" cy="360000"/>
            </a:xfrm>
            <a:prstGeom prst="trapezoid">
              <a:avLst>
                <a:gd name="adj" fmla="val 7702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500" dirty="0">
                  <a:solidFill>
                    <a:schemeClr val="bg1"/>
                  </a:solidFill>
                  <a:latin typeface="Britannic Bold" panose="020B0903060703020204" pitchFamily="34" charset="0"/>
                </a:rPr>
                <a:t>CARR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EC7FEAC8-0DF0-475B-A6FE-068EED61307F}"/>
                </a:ext>
              </a:extLst>
            </p:cNvPr>
            <p:cNvSpPr txBox="1"/>
            <p:nvPr/>
          </p:nvSpPr>
          <p:spPr>
            <a:xfrm>
              <a:off x="4783394" y="2736502"/>
              <a:ext cx="262521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Logo de la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carrera</a:t>
              </a:r>
            </a:p>
            <a:p>
              <a:pPr algn="ctr"/>
              <a:r>
                <a:rPr lang="es-MX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seleccionada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B7EF">
              <a:alpha val="20000"/>
            </a:srgbClr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B7EF"/>
          </a:solidFill>
          <a:ln w="25400">
            <a:solidFill>
              <a:srgbClr val="00B7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B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CorelDRAW" r:id="rId3" imgW="4653658" imgH="4665714" progId="CorelDraw.Graphic.18">
                  <p:embed/>
                </p:oleObj>
              </mc:Choice>
              <mc:Fallback>
                <p:oleObj name="CorelDRAW" r:id="rId3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8326928D-79BC-4573-9F5C-14EE094E5C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185" y="765654"/>
            <a:ext cx="3205512" cy="2340000"/>
          </a:xfrm>
          <a:prstGeom prst="rect">
            <a:avLst/>
          </a:prstGeom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F9967649-48E6-4C35-8FBF-E00D8929F0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44" t="4918" r="4089" b="5345"/>
          <a:stretch/>
        </p:blipFill>
        <p:spPr>
          <a:xfrm>
            <a:off x="804769" y="4206275"/>
            <a:ext cx="2529841" cy="2335188"/>
          </a:xfrm>
          <a:prstGeom prst="rect">
            <a:avLst/>
          </a:prstGeom>
        </p:spPr>
      </p:pic>
      <p:pic>
        <p:nvPicPr>
          <p:cNvPr id="65" name="Imagen 64">
            <a:extLst>
              <a:ext uri="{FF2B5EF4-FFF2-40B4-BE49-F238E27FC236}">
                <a16:creationId xmlns:a16="http://schemas.microsoft.com/office/drawing/2014/main" id="{1E485E75-6AC1-4304-B0D1-F3F5897A50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5" y="4201461"/>
            <a:ext cx="2230696" cy="234000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9F0C2BB6-44AC-432F-BDAC-8ABF1B3030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10" y="765654"/>
            <a:ext cx="232835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264775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93300">
              <a:alpha val="20000"/>
            </a:srgbClr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264775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93300"/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36223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IFOR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63632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2D050">
              <a:alpha val="20000"/>
            </a:srgbClr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6720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2D050"/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18720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bg1"/>
                </a:solidFill>
                <a:latin typeface="Britannic Bold" panose="020B0903060703020204" pitchFamily="34" charset="0"/>
              </a:rPr>
              <a:t>IAGR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540F786-EB20-4E12-985E-911F55D39840}"/>
              </a:ext>
            </a:extLst>
          </p:cNvPr>
          <p:cNvSpPr txBox="1"/>
          <p:nvPr/>
        </p:nvSpPr>
        <p:spPr>
          <a:xfrm>
            <a:off x="523327" y="1086192"/>
            <a:ext cx="308289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5000" dirty="0">
                <a:latin typeface="Britannic Bold" panose="020B0903060703020204" pitchFamily="34" charset="0"/>
              </a:rPr>
              <a:t>Ingeniería</a:t>
            </a:r>
          </a:p>
          <a:p>
            <a:pPr algn="ctr"/>
            <a:r>
              <a:rPr lang="es-MX" sz="5000" dirty="0">
                <a:latin typeface="Britannic Bold" panose="020B0903060703020204" pitchFamily="34" charset="0"/>
              </a:rPr>
              <a:t>Forestal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541DF0-2093-4E1F-A94C-16DEDD5B8846}"/>
              </a:ext>
            </a:extLst>
          </p:cNvPr>
          <p:cNvSpPr txBox="1"/>
          <p:nvPr/>
        </p:nvSpPr>
        <p:spPr>
          <a:xfrm>
            <a:off x="4494440" y="1234604"/>
            <a:ext cx="32031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4000" dirty="0">
                <a:latin typeface="Britannic Bold" panose="020B0903060703020204" pitchFamily="34" charset="0"/>
              </a:rPr>
              <a:t>Ingeniería en</a:t>
            </a:r>
          </a:p>
          <a:p>
            <a:pPr algn="ctr"/>
            <a:r>
              <a:rPr lang="es-MX" sz="4000" dirty="0">
                <a:latin typeface="Britannic Bold" panose="020B0903060703020204" pitchFamily="34" charset="0"/>
              </a:rPr>
              <a:t>Agronomía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0651C021-92B3-45DB-A45B-A9B19DA8D7FB}"/>
              </a:ext>
            </a:extLst>
          </p:cNvPr>
          <p:cNvSpPr/>
          <p:nvPr/>
        </p:nvSpPr>
        <p:spPr>
          <a:xfrm flipV="1">
            <a:off x="264775" y="397079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93300">
              <a:alpha val="20000"/>
            </a:srgbClr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82E6B949-C1D9-4319-85DA-313034BA5F0F}"/>
              </a:ext>
            </a:extLst>
          </p:cNvPr>
          <p:cNvSpPr/>
          <p:nvPr/>
        </p:nvSpPr>
        <p:spPr>
          <a:xfrm>
            <a:off x="264775" y="370167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93300"/>
          </a:solidFill>
          <a:ln w="254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B5A6DAB-919E-4D34-87BD-39D3CCA2492F}"/>
              </a:ext>
            </a:extLst>
          </p:cNvPr>
          <p:cNvSpPr/>
          <p:nvPr/>
        </p:nvSpPr>
        <p:spPr>
          <a:xfrm>
            <a:off x="436223" y="352167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500" dirty="0">
              <a:latin typeface="Britannic Bold" panose="020B0903060703020204" pitchFamily="34" charset="0"/>
            </a:endParaRP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EA35F7CB-0C2B-45C5-8D5E-E285A19FED3D}"/>
              </a:ext>
            </a:extLst>
          </p:cNvPr>
          <p:cNvSpPr/>
          <p:nvPr/>
        </p:nvSpPr>
        <p:spPr>
          <a:xfrm flipV="1">
            <a:off x="4296000" y="397079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92D050">
              <a:alpha val="20000"/>
            </a:srgbClr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3B202E94-9695-40E7-BA2F-A53934C6D0D1}"/>
              </a:ext>
            </a:extLst>
          </p:cNvPr>
          <p:cNvSpPr/>
          <p:nvPr/>
        </p:nvSpPr>
        <p:spPr>
          <a:xfrm>
            <a:off x="4296000" y="370167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2D050"/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87B8D8EC-DB78-4F1B-82F2-5F82BA5BA357}"/>
              </a:ext>
            </a:extLst>
          </p:cNvPr>
          <p:cNvSpPr/>
          <p:nvPr/>
        </p:nvSpPr>
        <p:spPr>
          <a:xfrm>
            <a:off x="4467448" y="352167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500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4513242-E212-4511-881F-D57256858F1B}"/>
              </a:ext>
            </a:extLst>
          </p:cNvPr>
          <p:cNvSpPr txBox="1"/>
          <p:nvPr/>
        </p:nvSpPr>
        <p:spPr>
          <a:xfrm>
            <a:off x="900833" y="4569073"/>
            <a:ext cx="23278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8000" dirty="0">
                <a:solidFill>
                  <a:schemeClr val="bg1"/>
                </a:solidFill>
                <a:latin typeface="Britannic Bold" panose="020B0903060703020204" pitchFamily="34" charset="0"/>
              </a:rPr>
              <a:t>IFOR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EBB61A0-15FF-4D54-B4EC-3DF930C02872}"/>
              </a:ext>
            </a:extLst>
          </p:cNvPr>
          <p:cNvSpPr txBox="1"/>
          <p:nvPr/>
        </p:nvSpPr>
        <p:spPr>
          <a:xfrm>
            <a:off x="4920838" y="4569073"/>
            <a:ext cx="23503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8000" dirty="0">
                <a:solidFill>
                  <a:schemeClr val="bg1"/>
                </a:solidFill>
                <a:latin typeface="Britannic Bold" panose="020B0903060703020204" pitchFamily="34" charset="0"/>
              </a:rPr>
              <a:t>IAGR</a:t>
            </a:r>
          </a:p>
        </p:txBody>
      </p:sp>
    </p:spTree>
    <p:extLst>
      <p:ext uri="{BB962C8B-B14F-4D97-AF65-F5344CB8AC3E}">
        <p14:creationId xmlns:p14="http://schemas.microsoft.com/office/powerpoint/2010/main" val="1840074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ángulo 35">
            <a:extLst>
              <a:ext uri="{FF2B5EF4-FFF2-40B4-BE49-F238E27FC236}">
                <a16:creationId xmlns:a16="http://schemas.microsoft.com/office/drawing/2014/main" id="{54FE2BA4-BD39-4611-8762-C55E475AE9DC}"/>
              </a:ext>
            </a:extLst>
          </p:cNvPr>
          <p:cNvSpPr/>
          <p:nvPr/>
        </p:nvSpPr>
        <p:spPr>
          <a:xfrm>
            <a:off x="7904943" y="2892708"/>
            <a:ext cx="3600000" cy="36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 descr="Imagen que contiene aeronave, globo, transporte, accesorio&#10;&#10;Descripción generada automáticamente">
            <a:extLst>
              <a:ext uri="{FF2B5EF4-FFF2-40B4-BE49-F238E27FC236}">
                <a16:creationId xmlns:a16="http://schemas.microsoft.com/office/drawing/2014/main" id="{CEE64A51-70D6-4A5F-8339-819C286C8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844" y="165960"/>
            <a:ext cx="1800000" cy="3600000"/>
          </a:xfrm>
          <a:prstGeom prst="rect">
            <a:avLst/>
          </a:prstGeom>
        </p:spPr>
      </p:pic>
      <p:pic>
        <p:nvPicPr>
          <p:cNvPr id="18" name="Imagen 17" descr="Imagen que contiene aeronave, transporte&#10;&#10;Descripción generada automáticamente">
            <a:extLst>
              <a:ext uri="{FF2B5EF4-FFF2-40B4-BE49-F238E27FC236}">
                <a16:creationId xmlns:a16="http://schemas.microsoft.com/office/drawing/2014/main" id="{9BD2C43B-B5A1-45A6-8F09-902CABD1D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79" y="0"/>
            <a:ext cx="1800000" cy="3600000"/>
          </a:xfrm>
          <a:prstGeom prst="rect">
            <a:avLst/>
          </a:prstGeom>
        </p:spPr>
      </p:pic>
      <p:pic>
        <p:nvPicPr>
          <p:cNvPr id="20" name="Imagen 19" descr="Imagen que contiene aeronave&#10;&#10;Descripción generada automáticamente">
            <a:extLst>
              <a:ext uri="{FF2B5EF4-FFF2-40B4-BE49-F238E27FC236}">
                <a16:creationId xmlns:a16="http://schemas.microsoft.com/office/drawing/2014/main" id="{8F76C132-44B2-40D3-A035-AE23EA9BA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579" y="0"/>
            <a:ext cx="1800000" cy="360000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CC4DC02-53D5-4DD7-87AB-544D8E7CE1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310" y="0"/>
            <a:ext cx="1800000" cy="3600000"/>
          </a:xfrm>
          <a:prstGeom prst="rect">
            <a:avLst/>
          </a:prstGeom>
        </p:spPr>
      </p:pic>
      <p:pic>
        <p:nvPicPr>
          <p:cNvPr id="24" name="Imagen 23" descr="Imagen que contiene aeronave&#10;&#10;Descripción generada automáticamente">
            <a:extLst>
              <a:ext uri="{FF2B5EF4-FFF2-40B4-BE49-F238E27FC236}">
                <a16:creationId xmlns:a16="http://schemas.microsoft.com/office/drawing/2014/main" id="{0B9DB6D3-DEA2-46FB-B91E-AF556C55EA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041" y="0"/>
            <a:ext cx="1800000" cy="3600000"/>
          </a:xfrm>
          <a:prstGeom prst="rect">
            <a:avLst/>
          </a:prstGeom>
        </p:spPr>
      </p:pic>
      <p:pic>
        <p:nvPicPr>
          <p:cNvPr id="26" name="Imagen 25" descr="Imagen que contiene aeronave, accesorio, transporte, globo&#10;&#10;Descripción generada automáticamente">
            <a:extLst>
              <a:ext uri="{FF2B5EF4-FFF2-40B4-BE49-F238E27FC236}">
                <a16:creationId xmlns:a16="http://schemas.microsoft.com/office/drawing/2014/main" id="{CD472231-06E7-415F-A45A-918F3A7F4E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" y="2689704"/>
            <a:ext cx="1800000" cy="3600000"/>
          </a:xfrm>
          <a:prstGeom prst="rect">
            <a:avLst/>
          </a:prstGeom>
        </p:spPr>
      </p:pic>
      <p:pic>
        <p:nvPicPr>
          <p:cNvPr id="28" name="Imagen 27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FEF26717-4726-4F31-9BA4-81CAC3C6DF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156" y="2689704"/>
            <a:ext cx="1800000" cy="3600000"/>
          </a:xfrm>
          <a:prstGeom prst="rect">
            <a:avLst/>
          </a:prstGeom>
        </p:spPr>
      </p:pic>
      <p:pic>
        <p:nvPicPr>
          <p:cNvPr id="30" name="Imagen 29" descr="Imagen que contiene aeronave, transporte, globo&#10;&#10;Descripción generada automáticamente">
            <a:extLst>
              <a:ext uri="{FF2B5EF4-FFF2-40B4-BE49-F238E27FC236}">
                <a16:creationId xmlns:a16="http://schemas.microsoft.com/office/drawing/2014/main" id="{06F3BF0F-1D6B-4BD5-AD13-E63A7A69AC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584" y="2689704"/>
            <a:ext cx="1800000" cy="3600000"/>
          </a:xfrm>
          <a:prstGeom prst="rect">
            <a:avLst/>
          </a:prstGeom>
        </p:spPr>
      </p:pic>
      <p:pic>
        <p:nvPicPr>
          <p:cNvPr id="32" name="Imagen 31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2B7D3985-5051-4761-9670-059A88F456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943" y="2351376"/>
            <a:ext cx="1800000" cy="3600000"/>
          </a:xfrm>
          <a:prstGeom prst="rect">
            <a:avLst/>
          </a:prstGeom>
        </p:spPr>
      </p:pic>
      <p:pic>
        <p:nvPicPr>
          <p:cNvPr id="34" name="Imagen 33" descr="Imagen que contiene aeronave, globo, transporte, accesorio&#10;&#10;Descripción generada automáticamente">
            <a:extLst>
              <a:ext uri="{FF2B5EF4-FFF2-40B4-BE49-F238E27FC236}">
                <a16:creationId xmlns:a16="http://schemas.microsoft.com/office/drawing/2014/main" id="{794D91FF-8486-4606-BEFE-A198EB2AD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896" y="1629000"/>
            <a:ext cx="1800000" cy="36000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A923F4FF-D1D9-40A2-82C7-AD33AEC2F59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050" y="-5940"/>
            <a:ext cx="1772308" cy="3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2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17892F1-7668-406B-BF7E-5A4457D9E457}"/>
              </a:ext>
            </a:extLst>
          </p:cNvPr>
          <p:cNvSpPr/>
          <p:nvPr/>
        </p:nvSpPr>
        <p:spPr>
          <a:xfrm>
            <a:off x="4296000" y="96798"/>
            <a:ext cx="3600000" cy="36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9" name="Imagen 8" descr="Imagen que contiene tabla&#10;&#10;Descripción generada automáticamente">
            <a:extLst>
              <a:ext uri="{FF2B5EF4-FFF2-40B4-BE49-F238E27FC236}">
                <a16:creationId xmlns:a16="http://schemas.microsoft.com/office/drawing/2014/main" id="{6518D42F-F89F-4BC3-A715-650FB353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000" y="186798"/>
            <a:ext cx="3420000" cy="3420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9681E0A6-26F0-4A09-98FE-3940997993EE}"/>
              </a:ext>
            </a:extLst>
          </p:cNvPr>
          <p:cNvSpPr/>
          <p:nvPr/>
        </p:nvSpPr>
        <p:spPr>
          <a:xfrm>
            <a:off x="8429232" y="96798"/>
            <a:ext cx="3600000" cy="36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6028775-EC35-4DD4-A030-7E88515E1FE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 trans="0" detail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37232" y="489001"/>
            <a:ext cx="3384000" cy="2815594"/>
          </a:xfrm>
          <a:prstGeom prst="rect">
            <a:avLst/>
          </a:prstGeom>
          <a:noFill/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70522530-12A8-4E7D-AB5B-D91B64B451C7}"/>
              </a:ext>
            </a:extLst>
          </p:cNvPr>
          <p:cNvSpPr/>
          <p:nvPr/>
        </p:nvSpPr>
        <p:spPr>
          <a:xfrm>
            <a:off x="162768" y="98845"/>
            <a:ext cx="3600000" cy="36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Imagen 16" descr="Imagen que contiene Forma&#10;&#10;Descripción generada automáticamente">
            <a:extLst>
              <a:ext uri="{FF2B5EF4-FFF2-40B4-BE49-F238E27FC236}">
                <a16:creationId xmlns:a16="http://schemas.microsoft.com/office/drawing/2014/main" id="{35E0F77F-CD80-4886-8E4D-C9640C7FE92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59" t="4731" r="4863" b="4983"/>
          <a:stretch/>
        </p:blipFill>
        <p:spPr>
          <a:xfrm>
            <a:off x="252768" y="186798"/>
            <a:ext cx="3420000" cy="3424093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3C97A048-8614-4532-B2FE-6A3F0C956FC7}"/>
              </a:ext>
            </a:extLst>
          </p:cNvPr>
          <p:cNvSpPr/>
          <p:nvPr/>
        </p:nvSpPr>
        <p:spPr>
          <a:xfrm>
            <a:off x="5222097" y="3161202"/>
            <a:ext cx="3600000" cy="36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21" name="Imagen 20" descr="Imagen que contiene oscuro, computer, iluminado, sostener&#10;&#10;Descripción generada automáticamente">
            <a:extLst>
              <a:ext uri="{FF2B5EF4-FFF2-40B4-BE49-F238E27FC236}">
                <a16:creationId xmlns:a16="http://schemas.microsoft.com/office/drawing/2014/main" id="{67104F03-990E-4E5E-89A8-2164BBA48C04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962" y="3251202"/>
            <a:ext cx="2814270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38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agen 59" descr="Forma&#10;&#10;Descripción generada automáticamente">
            <a:extLst>
              <a:ext uri="{FF2B5EF4-FFF2-40B4-BE49-F238E27FC236}">
                <a16:creationId xmlns:a16="http://schemas.microsoft.com/office/drawing/2014/main" id="{DB105A90-3182-49A3-9030-63E4036530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7" t="18926" r="22786" b="11961"/>
          <a:stretch/>
        </p:blipFill>
        <p:spPr>
          <a:xfrm>
            <a:off x="1225410" y="481645"/>
            <a:ext cx="1620000" cy="3240000"/>
          </a:xfrm>
          <a:prstGeom prst="rect">
            <a:avLst/>
          </a:prstGeom>
        </p:spPr>
      </p:pic>
      <p:pic>
        <p:nvPicPr>
          <p:cNvPr id="62" name="Imagen 61" descr="Forma&#10;&#10;Descripción generada automáticamente">
            <a:extLst>
              <a:ext uri="{FF2B5EF4-FFF2-40B4-BE49-F238E27FC236}">
                <a16:creationId xmlns:a16="http://schemas.microsoft.com/office/drawing/2014/main" id="{899CD9F9-6E38-46FE-85B3-DA2B4D717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2" t="10569" r="24162" b="10139"/>
          <a:stretch/>
        </p:blipFill>
        <p:spPr>
          <a:xfrm>
            <a:off x="1135410" y="208731"/>
            <a:ext cx="900000" cy="1800000"/>
          </a:xfrm>
          <a:prstGeom prst="rect">
            <a:avLst/>
          </a:prstGeom>
        </p:spPr>
      </p:pic>
      <p:pic>
        <p:nvPicPr>
          <p:cNvPr id="64" name="Imagen 63" descr="Forma&#10;&#10;Descripción generada automáticamente">
            <a:extLst>
              <a:ext uri="{FF2B5EF4-FFF2-40B4-BE49-F238E27FC236}">
                <a16:creationId xmlns:a16="http://schemas.microsoft.com/office/drawing/2014/main" id="{17EB56DA-701C-44E1-A3AA-24AF0A9D1B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0" t="11426" r="23233" b="20995"/>
          <a:stretch/>
        </p:blipFill>
        <p:spPr>
          <a:xfrm>
            <a:off x="2878026" y="208731"/>
            <a:ext cx="900000" cy="1800000"/>
          </a:xfrm>
          <a:prstGeom prst="rect">
            <a:avLst/>
          </a:prstGeom>
        </p:spPr>
      </p:pic>
      <p:pic>
        <p:nvPicPr>
          <p:cNvPr id="58" name="Imagen 57" descr="Forma&#10;&#10;Descripción generada automáticamente">
            <a:extLst>
              <a:ext uri="{FF2B5EF4-FFF2-40B4-BE49-F238E27FC236}">
                <a16:creationId xmlns:a16="http://schemas.microsoft.com/office/drawing/2014/main" id="{5226CF94-DF36-4985-9150-68B1303FF24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0" t="9711" r="22572" b="12643"/>
          <a:stretch/>
        </p:blipFill>
        <p:spPr>
          <a:xfrm>
            <a:off x="390559" y="1899000"/>
            <a:ext cx="162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2877</TotalTime>
  <Words>99</Words>
  <Application>Microsoft Office PowerPoint</Application>
  <PresentationFormat>Panorámica</PresentationFormat>
  <Paragraphs>29</Paragraphs>
  <Slides>9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9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118</cp:revision>
  <dcterms:created xsi:type="dcterms:W3CDTF">2019-11-16T04:05:50Z</dcterms:created>
  <dcterms:modified xsi:type="dcterms:W3CDTF">2020-10-09T22:38:30Z</dcterms:modified>
</cp:coreProperties>
</file>

<file path=docProps/thumbnail.jpeg>
</file>